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0"/>
  </p:notesMasterIdLst>
  <p:handoutMasterIdLst>
    <p:handoutMasterId r:id="rId21"/>
  </p:handoutMasterIdLst>
  <p:sldIdLst>
    <p:sldId id="667" r:id="rId6"/>
    <p:sldId id="671" r:id="rId7"/>
    <p:sldId id="672" r:id="rId8"/>
    <p:sldId id="654" r:id="rId9"/>
    <p:sldId id="673" r:id="rId10"/>
    <p:sldId id="680" r:id="rId11"/>
    <p:sldId id="679" r:id="rId12"/>
    <p:sldId id="675" r:id="rId13"/>
    <p:sldId id="676" r:id="rId14"/>
    <p:sldId id="677" r:id="rId15"/>
    <p:sldId id="674" r:id="rId16"/>
    <p:sldId id="678" r:id="rId17"/>
    <p:sldId id="670" r:id="rId18"/>
    <p:sldId id="6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54"/>
            <p14:sldId id="673"/>
            <p14:sldId id="680"/>
            <p14:sldId id="679"/>
            <p14:sldId id="675"/>
            <p14:sldId id="676"/>
            <p14:sldId id="677"/>
            <p14:sldId id="67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86395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544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line labels in 3.x apps and map viewer  </a:t>
            </a:r>
          </a:p>
          <a:p>
            <a:r>
              <a:rPr lang="en-US" dirty="0"/>
              <a:t>http://</a:t>
            </a:r>
            <a:r>
              <a:rPr lang="en-US" dirty="0" err="1"/>
              <a:t>jsapi.maps.arcgis.com</a:t>
            </a:r>
            <a:r>
              <a:rPr lang="en-US" dirty="0"/>
              <a:t>/home/</a:t>
            </a:r>
            <a:r>
              <a:rPr lang="en-US" dirty="0" err="1"/>
              <a:t>webmap</a:t>
            </a:r>
            <a:r>
              <a:rPr lang="en-US" dirty="0"/>
              <a:t>/</a:t>
            </a:r>
            <a:r>
              <a:rPr lang="en-US" dirty="0" err="1"/>
              <a:t>viewer.html?webmap</a:t>
            </a:r>
            <a:r>
              <a:rPr lang="en-US" dirty="0"/>
              <a:t>=87b586c7705b4d38ae5652e2d643715a</a:t>
            </a:r>
          </a:p>
          <a:p>
            <a:endParaRPr lang="en-US" dirty="0"/>
          </a:p>
          <a:p>
            <a:r>
              <a:rPr lang="en-US" dirty="0"/>
              <a:t>In 4.x app </a:t>
            </a:r>
          </a:p>
          <a:p>
            <a:r>
              <a:rPr lang="en-US" dirty="0"/>
              <a:t>https://</a:t>
            </a:r>
            <a:r>
              <a:rPr lang="en-US" dirty="0" err="1"/>
              <a:t>www.arcgis.com</a:t>
            </a:r>
            <a:r>
              <a:rPr lang="en-US" dirty="0"/>
              <a:t>/apps/Media/</a:t>
            </a:r>
            <a:r>
              <a:rPr lang="en-US" dirty="0" err="1"/>
              <a:t>index.html?webmap</a:t>
            </a:r>
            <a:r>
              <a:rPr lang="en-US" dirty="0"/>
              <a:t>=87b586c7705b4d38ae5652e2d643715a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2/14/19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2/14/19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2/14/19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Full Screen</a:t>
            </a:r>
          </a:p>
          <a:p>
            <a:r>
              <a:rPr lang="en-US" dirty="0" err="1"/>
              <a:t>Coords</a:t>
            </a:r>
            <a:r>
              <a:rPr lang="en-US" dirty="0"/>
              <a:t> widget </a:t>
            </a:r>
          </a:p>
          <a:p>
            <a:r>
              <a:rPr lang="en-US" dirty="0"/>
              <a:t>Legend (card style?)</a:t>
            </a:r>
          </a:p>
        </p:txBody>
      </p:sp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Show apps with responsive behavior </a:t>
            </a:r>
          </a:p>
        </p:txBody>
      </p:sp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E55EE-5A52-A94F-802E-A8E5D30D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– stacked (TODO replace with easier to see labels)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40952DE8-0398-2445-BB46-2229022A99DB}"/>
              </a:ext>
            </a:extLst>
          </p:cNvPr>
          <p:cNvSpPr txBox="1">
            <a:spLocks/>
          </p:cNvSpPr>
          <p:nvPr/>
        </p:nvSpPr>
        <p:spPr>
          <a:xfrm>
            <a:off x="6425879" y="1637105"/>
            <a:ext cx="420161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A picture containing sky, tree&#13;&#10;&#13;&#10;Description automatically generated">
            <a:extLst>
              <a:ext uri="{FF2B5EF4-FFF2-40B4-BE49-F238E27FC236}">
                <a16:creationId xmlns:a16="http://schemas.microsoft.com/office/drawing/2014/main" id="{9CF8F6FB-E17C-B840-ACE9-A2C8995E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78" y="1637105"/>
            <a:ext cx="3614918" cy="377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B0D1D-42DD-114F-AD2E-9F590CDC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84" y="1637105"/>
            <a:ext cx="3632069" cy="37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</a:t>
            </a:r>
          </a:p>
          <a:p>
            <a:r>
              <a:rPr lang="en-US" dirty="0"/>
              <a:t>Hover</a:t>
            </a:r>
          </a:p>
        </p:txBody>
      </p:sp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3D Apps in general </a:t>
            </a:r>
          </a:p>
          <a:p>
            <a:r>
              <a:rPr lang="en-US" dirty="0"/>
              <a:t>Measure/Slice capabilities </a:t>
            </a:r>
          </a:p>
        </p:txBody>
      </p:sp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interactive legend screenshot capability </a:t>
            </a:r>
          </a:p>
        </p:txBody>
      </p:sp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313</Words>
  <Application>Microsoft Macintosh PowerPoint</Application>
  <PresentationFormat>Widescreen</PresentationFormat>
  <Paragraphs>59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Labels – stacked (TODO replace with easier to see labels)</vt:lpstr>
      <vt:lpstr>Popups : Dock and Hover</vt:lpstr>
      <vt:lpstr>Popups: Arcade </vt:lpstr>
      <vt:lpstr>Popup:  Attachments </vt:lpstr>
      <vt:lpstr>3D </vt:lpstr>
      <vt:lpstr>Screenshot </vt:lpstr>
      <vt:lpstr>Other widgets </vt:lpstr>
      <vt:lpstr>Filter 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2019-02-14T18:44:36Z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